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4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7BB1A4-CBB2-4F8A-852D-9E07D209126D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F719262-B584-4833-A6BF-249DDCDB7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09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3A5A-2DB3-4A46-AC57-89671ACA57F8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52979-CEA2-4658-8965-E4CB4ABD7B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oFhWkxSZAY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gXnOw5-3d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Ck2x-U9_Q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kmarcus.com/blog/images/holiday/ArmisticeDay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87975"/>
            <a:ext cx="7772400" cy="14700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 of War: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November 11, 1918</a:t>
            </a:r>
            <a:b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http://www.youtube.com/watch?v=soFhWkxSZAY</a:t>
            </a:r>
            <a:endParaRPr lang="en-US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Armistice Day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November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11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1918 at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11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On the eleventh month, eleventh day, eleventh hour fighting stopped.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Armistice: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 truce</a:t>
            </a:r>
            <a:r>
              <a:rPr lang="en-US" dirty="0" smtClean="0">
                <a:latin typeface="Comic Sans MS" pitchFamily="66" charset="0"/>
              </a:rPr>
              <a:t>; temporary suspension of hostilities by agreement between warring parties</a:t>
            </a:r>
          </a:p>
          <a:p>
            <a:r>
              <a:rPr lang="en-US" dirty="0" smtClean="0">
                <a:latin typeface="Comic Sans MS" pitchFamily="66" charset="0"/>
              </a:rPr>
              <a:t>Now Armistice day is Veteran’s day honoring all veterans that have served in the U.S. armed forces. </a:t>
            </a:r>
          </a:p>
          <a:p>
            <a:r>
              <a:rPr lang="en-US" dirty="0" smtClean="0">
                <a:latin typeface="Comic Sans MS" pitchFamily="66" charset="0"/>
                <a:hlinkClick r:id="rId2"/>
              </a:rPr>
              <a:t>http://www.youtube.com/watch?v=UgXnOw5-3ds</a:t>
            </a:r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Treaty of Versailles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Germany</a:t>
            </a:r>
            <a:r>
              <a:rPr lang="en-US" dirty="0" smtClean="0">
                <a:latin typeface="Comic Sans MS" pitchFamily="66" charset="0"/>
              </a:rPr>
              <a:t> is held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responsible </a:t>
            </a:r>
            <a:r>
              <a:rPr lang="en-US" dirty="0" smtClean="0">
                <a:latin typeface="Comic Sans MS" pitchFamily="66" charset="0"/>
              </a:rPr>
              <a:t>for the war.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Major points of the treaty: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Reparation (damages) payments.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Limits on the German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military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Germany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loss</a:t>
            </a:r>
            <a:r>
              <a:rPr lang="en-US" dirty="0" smtClean="0">
                <a:latin typeface="Comic Sans MS" pitchFamily="66" charset="0"/>
              </a:rPr>
              <a:t> of territory</a:t>
            </a:r>
          </a:p>
          <a:p>
            <a:pPr marL="514350" indent="-514350">
              <a:buNone/>
            </a:pPr>
            <a:endParaRPr lang="en-US" dirty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Comic Sans MS" pitchFamily="66" charset="0"/>
              </a:rPr>
              <a:t>League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Nations</a:t>
            </a:r>
            <a:r>
              <a:rPr lang="en-US" dirty="0" smtClean="0">
                <a:latin typeface="Comic Sans MS" pitchFamily="66" charset="0"/>
              </a:rPr>
              <a:t> created by Woodrow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Wilson</a:t>
            </a:r>
            <a:r>
              <a:rPr lang="en-US" dirty="0" smtClean="0">
                <a:latin typeface="Comic Sans MS" pitchFamily="66" charset="0"/>
              </a:rPr>
              <a:t> under his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14</a:t>
            </a:r>
            <a:r>
              <a:rPr lang="en-US" dirty="0" smtClean="0">
                <a:latin typeface="Comic Sans MS" pitchFamily="66" charset="0"/>
              </a:rPr>
              <a:t> points.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14 points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Created by Woodrow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Wilson</a:t>
            </a:r>
            <a:r>
              <a:rPr lang="en-US" dirty="0" smtClean="0">
                <a:latin typeface="Comic Sans MS" pitchFamily="66" charset="0"/>
              </a:rPr>
              <a:t> and included in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Treaty of Versailles.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A forgiving peace plan called for: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Self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determination</a:t>
            </a:r>
            <a:r>
              <a:rPr lang="en-US" dirty="0" smtClean="0">
                <a:latin typeface="Comic Sans MS" pitchFamily="66" charset="0"/>
              </a:rPr>
              <a:t>: allow the people to decide how it will be governed.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No secret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agreements</a:t>
            </a:r>
            <a:r>
              <a:rPr lang="en-US" dirty="0" smtClean="0">
                <a:latin typeface="Comic Sans MS" pitchFamily="66" charset="0"/>
              </a:rPr>
              <a:t>: countries could no longer have secret treaties or alliances.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Free trade/open seas.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omic Sans MS" pitchFamily="66" charset="0"/>
              </a:rPr>
              <a:t>League of Nations is formed: to prevent future wars…</a:t>
            </a:r>
          </a:p>
          <a:p>
            <a:pPr marL="514350" indent="-514350">
              <a:buNone/>
            </a:pPr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Did </a:t>
            </a:r>
            <a:r>
              <a:rPr lang="en-US" dirty="0">
                <a:latin typeface="Comic Sans MS" pitchFamily="66" charset="0"/>
              </a:rPr>
              <a:t>the League of Nations work?</a:t>
            </a:r>
            <a:br>
              <a:rPr lang="en-US" dirty="0"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Debate over Ratification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Opposition to the League of Nations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Congress opposed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League of Nations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Americans were not eager for more foreign commitments.</a:t>
            </a:r>
          </a:p>
          <a:p>
            <a:r>
              <a:rPr lang="en-US" dirty="0" smtClean="0">
                <a:latin typeface="Comic Sans MS" pitchFamily="66" charset="0"/>
              </a:rPr>
              <a:t>Congress and Wilson could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not compromise </a:t>
            </a:r>
            <a:r>
              <a:rPr lang="en-US" dirty="0" smtClean="0">
                <a:latin typeface="Comic Sans MS" pitchFamily="66" charset="0"/>
              </a:rPr>
              <a:t>on the League of Nations or the Treaty of Versailles.</a:t>
            </a:r>
          </a:p>
          <a:p>
            <a:r>
              <a:rPr lang="en-US" dirty="0" smtClean="0">
                <a:latin typeface="Comic Sans MS" pitchFamily="66" charset="0"/>
              </a:rPr>
              <a:t>United States did not ratify the Treaty or the League of Nations.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league was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formed without </a:t>
            </a:r>
            <a:r>
              <a:rPr lang="en-US" dirty="0" smtClean="0">
                <a:latin typeface="Comic Sans MS" pitchFamily="66" charset="0"/>
              </a:rPr>
              <a:t>the United States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Outcome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New boundaries were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formed </a:t>
            </a:r>
            <a:r>
              <a:rPr lang="en-US" dirty="0" smtClean="0">
                <a:latin typeface="Comic Sans MS" pitchFamily="66" charset="0"/>
              </a:rPr>
              <a:t>throughout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Eastern</a:t>
            </a:r>
            <a:r>
              <a:rPr lang="en-US" dirty="0" smtClean="0">
                <a:latin typeface="Comic Sans MS" pitchFamily="66" charset="0"/>
              </a:rPr>
              <a:t> Europe.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Formation of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Soviet Union.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United States returned to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Isolationism.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Continued involvement in the world market (economy).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WWI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The war and the Treaty of Versailles failed to make Europe “safe for democracy”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The Treaty planted the seeds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WWII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  <a:hlinkClick r:id="rId2"/>
              </a:rPr>
              <a:t>http://www.youtube.com/watch?v=zCk2x-U9_Qk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291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Office Theme</vt:lpstr>
      <vt:lpstr>End of War: November 11, 1918 http://www.youtube.com/watch?v=soFhWkxSZAY</vt:lpstr>
      <vt:lpstr>Armistice Day November 11, 1918 at 11 am</vt:lpstr>
      <vt:lpstr>Treaty of Versailles</vt:lpstr>
      <vt:lpstr>14 points</vt:lpstr>
      <vt:lpstr>Did the League of Nations work? Debate over Ratification </vt:lpstr>
      <vt:lpstr>Outcome</vt:lpstr>
      <vt:lpstr>WWI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of War: November 11, 1918</dc:title>
  <dc:creator>Owner</dc:creator>
  <cp:lastModifiedBy>Vickie J. Dean</cp:lastModifiedBy>
  <cp:revision>18</cp:revision>
  <cp:lastPrinted>2014-01-08T12:41:52Z</cp:lastPrinted>
  <dcterms:created xsi:type="dcterms:W3CDTF">2009-12-10T01:26:34Z</dcterms:created>
  <dcterms:modified xsi:type="dcterms:W3CDTF">2014-12-12T12:34:21Z</dcterms:modified>
</cp:coreProperties>
</file>